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3F4F-B8DA-4591-86DE-0004289AD4DC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02D0-1A18-45D4-9676-1B1B5B8BD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BEF51-A840-4DBF-873F-B976CB726ADA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01306-ED25-465B-A43D-14E374EB95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E1C3-C391-421E-B72B-A9F031982923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5589-B8DE-462A-9757-22EE51F570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1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0308-666C-42B0-BD11-5FA4F9C6B26E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4890-871D-431D-8960-54C5CCA281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B6239-C82A-4DBE-887B-846AC8D755F3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C5D7-8612-40E6-98A2-9300CFCBE2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88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43B-F85D-49D3-A854-38D90AA18B48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5A18-3918-4BD0-B218-BA815619E8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8172-72CE-4F39-BC6D-E93D7470EFD1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2E98-0D53-482F-ACDF-0421303DA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9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3222-05D5-4E9F-B0C1-F9E2AE1CC326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7433-BFEB-4A4C-9D6A-3EE3121CB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8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6D2-DB54-41DC-AA79-A0C86690898E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B4E1-13D5-4074-97E6-EA1A4DF26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1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2849-424F-4C22-A55B-8A8AA16711E0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67088-5A02-4AC1-8E20-0B140CC24F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13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A325-FDCE-4D39-A16C-EFB27D053431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B7EA-67AB-47C8-896D-2858D23B65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84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1A4A5-AEF6-449E-9346-FC9D191FD174}" type="datetimeFigureOut">
              <a:rPr lang="de-DE"/>
              <a:pPr>
                <a:defRPr/>
              </a:pPr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3E089-0559-4427-878B-064EAF572A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5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0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2875937" y="893763"/>
            <a:ext cx="3377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(Gp36)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Textfeld 4"/>
          <p:cNvSpPr txBox="1">
            <a:spLocks noChangeArrowheads="1"/>
          </p:cNvSpPr>
          <p:nvPr/>
        </p:nvSpPr>
        <p:spPr bwMode="auto">
          <a:xfrm>
            <a:off x="484189" y="5271362"/>
            <a:ext cx="815975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de-DE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Western </a:t>
            </a:r>
            <a:r>
              <a:rPr lang="de-DE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blot</a:t>
            </a:r>
            <a:r>
              <a:rPr lang="de-DE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Podoplanin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expression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human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lymphatic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endothelial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(LEC)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HUVECs. Total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lysate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subjected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SDS-PAGE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subsequent Western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[#</a:t>
            </a:r>
            <a:r>
              <a:rPr lang="de-DE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101-M40, </a:t>
            </a:r>
            <a:r>
              <a:rPr lang="de-DE" sz="1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clone</a:t>
            </a:r>
            <a:r>
              <a:rPr lang="de-DE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18H5]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polyclonal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[#102-PA40]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antibodies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antibodies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recognize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36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total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lysate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LECs but not </a:t>
            </a:r>
            <a:r>
              <a:rPr lang="de-DE" sz="1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HUVEC.</a:t>
            </a:r>
            <a:endParaRPr lang="de-DE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164" y="1412776"/>
            <a:ext cx="5005733" cy="3592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2011-05-26T10:22:20Z</dcterms:created>
  <dcterms:modified xsi:type="dcterms:W3CDTF">2015-03-18T09:47:49Z</dcterms:modified>
</cp:coreProperties>
</file>